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7" r:id="rId3"/>
    <p:sldId id="296" r:id="rId4"/>
    <p:sldId id="297" r:id="rId5"/>
    <p:sldId id="298" r:id="rId6"/>
    <p:sldId id="299" r:id="rId7"/>
    <p:sldId id="301" r:id="rId8"/>
    <p:sldId id="300" r:id="rId9"/>
    <p:sldId id="302" r:id="rId10"/>
    <p:sldId id="303" r:id="rId11"/>
    <p:sldId id="304" r:id="rId12"/>
  </p:sldIdLst>
  <p:sldSz cx="9144000" cy="5143500" type="screen16x9"/>
  <p:notesSz cx="6858000" cy="9144000"/>
  <p:embeddedFontLs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DM Sans Medium" pitchFamily="2" charset="0"/>
      <p:regular r:id="rId18"/>
      <p:bold r:id="rId19"/>
      <p:italic r:id="rId20"/>
      <p:boldItalic r:id="rId21"/>
    </p:embeddedFont>
    <p:embeddedFont>
      <p:font typeface="Nunito Light" pitchFamily="2" charset="0"/>
      <p:regular r:id="rId22"/>
      <p:italic r:id="rId23"/>
    </p:embeddedFont>
    <p:embeddedFont>
      <p:font typeface="Playfair Display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29F2A4-34D2-4C10-A348-93B0728EE260}">
  <a:tblStyle styleId="{3D29F2A4-34D2-4C10-A348-93B0728EE2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F1CF41-49AF-4F1A-9A04-261BEE40D4D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5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31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34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02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33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420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13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63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64176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6264176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03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560825"/>
            <a:ext cx="4595700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75" y="1007350"/>
            <a:ext cx="2208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87601"/>
            <a:ext cx="77040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4" name="Google Shape;44;p8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8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9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5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5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6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ctrTitle"/>
          </p:nvPr>
        </p:nvSpPr>
        <p:spPr>
          <a:xfrm>
            <a:off x="513528" y="2243750"/>
            <a:ext cx="4595700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AQIL</a:t>
            </a:r>
            <a:br>
              <a:rPr lang="en" dirty="0"/>
            </a:br>
            <a:r>
              <a:rPr lang="en" dirty="0"/>
              <a:t>ZIKRY BIN MOHD NIZAM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713275" y="1007350"/>
            <a:ext cx="2438634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These are all projects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I’ve worked on/I was involved in</a:t>
            </a:r>
            <a:endParaRPr sz="1100" dirty="0"/>
          </a:p>
        </p:txBody>
      </p:sp>
      <p:sp>
        <p:nvSpPr>
          <p:cNvPr id="176" name="Google Shape;176;p30"/>
          <p:cNvSpPr txBox="1"/>
          <p:nvPr/>
        </p:nvSpPr>
        <p:spPr>
          <a:xfrm>
            <a:off x="734825" y="367750"/>
            <a:ext cx="1699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</a:t>
            </a:r>
            <a:r>
              <a:rPr lang="en" sz="10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Y PORTFOLIO</a:t>
            </a:r>
            <a:endParaRPr sz="10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" name="Picture 2" descr="A person with glasses and a black background&#10;&#10;Description automatically generated">
            <a:extLst>
              <a:ext uri="{FF2B5EF4-FFF2-40B4-BE49-F238E27FC236}">
                <a16:creationId xmlns:a16="http://schemas.microsoft.com/office/drawing/2014/main" id="{78FEBC79-13A5-5A05-3E15-B919D5AA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17" y="1248246"/>
            <a:ext cx="1696379" cy="2647007"/>
          </a:xfrm>
          <a:prstGeom prst="rect">
            <a:avLst/>
          </a:prstGeom>
        </p:spPr>
      </p:pic>
      <p:sp>
        <p:nvSpPr>
          <p:cNvPr id="2" name="Google Shape;175;p30">
            <a:extLst>
              <a:ext uri="{FF2B5EF4-FFF2-40B4-BE49-F238E27FC236}">
                <a16:creationId xmlns:a16="http://schemas.microsoft.com/office/drawing/2014/main" id="{E27A0B40-2036-399A-82C9-5799EDEE26A8}"/>
              </a:ext>
            </a:extLst>
          </p:cNvPr>
          <p:cNvSpPr txBox="1">
            <a:spLocks/>
          </p:cNvSpPr>
          <p:nvPr/>
        </p:nvSpPr>
        <p:spPr>
          <a:xfrm>
            <a:off x="562019" y="2143014"/>
            <a:ext cx="2438634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100" dirty="0"/>
              <a:t>Hi I am,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j</a:t>
            </a:r>
            <a:r>
              <a:rPr lang="en" dirty="0"/>
              <a:t>unior web developer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00443" y="1352647"/>
            <a:ext cx="238991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https://openaccesshub.my/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Made the website from scratch according to the example given by the employer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MY" sz="900" dirty="0">
              <a:latin typeface="DM Sans" pitchFamily="2" charset="0"/>
            </a:endParaRPr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F068EC7B-70A6-FACA-51A0-2FAFD2F87119}"/>
              </a:ext>
            </a:extLst>
          </p:cNvPr>
          <p:cNvSpPr txBox="1">
            <a:spLocks/>
          </p:cNvSpPr>
          <p:nvPr/>
        </p:nvSpPr>
        <p:spPr>
          <a:xfrm>
            <a:off x="416935" y="4570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1900" dirty="0"/>
              <a:t>OPEN ACCESSHUB</a:t>
            </a:r>
          </a:p>
        </p:txBody>
      </p:sp>
      <p:sp>
        <p:nvSpPr>
          <p:cNvPr id="19" name="Google Shape;183;p31">
            <a:extLst>
              <a:ext uri="{FF2B5EF4-FFF2-40B4-BE49-F238E27FC236}">
                <a16:creationId xmlns:a16="http://schemas.microsoft.com/office/drawing/2014/main" id="{2224CD32-C195-B01E-6F61-5B94317CC8D4}"/>
              </a:ext>
            </a:extLst>
          </p:cNvPr>
          <p:cNvSpPr txBox="1"/>
          <p:nvPr/>
        </p:nvSpPr>
        <p:spPr>
          <a:xfrm>
            <a:off x="5770418" y="45408"/>
            <a:ext cx="3096491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WOOCOMMERCE . PHOTOSHOP . CSS . HTML  . WORDPRESS</a:t>
            </a:r>
          </a:p>
        </p:txBody>
      </p:sp>
      <p:pic>
        <p:nvPicPr>
          <p:cNvPr id="16" name="Picture 15" descr="A logo of a fox&#10;&#10;Description automatically generated">
            <a:extLst>
              <a:ext uri="{FF2B5EF4-FFF2-40B4-BE49-F238E27FC236}">
                <a16:creationId xmlns:a16="http://schemas.microsoft.com/office/drawing/2014/main" id="{9555EC9E-6873-F67F-3A58-07119778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34" y="429117"/>
            <a:ext cx="772392" cy="574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14217-EEA2-6278-217E-68C6A625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746" y="972992"/>
            <a:ext cx="4748643" cy="234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FA8AA-52DA-7916-5357-6A6C4C09C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160" y="2516598"/>
            <a:ext cx="4756994" cy="23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8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F265B7-0263-51C1-1587-386341C2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24" y="1062867"/>
            <a:ext cx="4980710" cy="2474626"/>
          </a:xfrm>
          <a:prstGeom prst="rect">
            <a:avLst/>
          </a:prstGeom>
        </p:spPr>
      </p:pic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j</a:t>
            </a:r>
            <a:r>
              <a:rPr lang="en" dirty="0"/>
              <a:t>unior web developer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93961" y="1223581"/>
            <a:ext cx="238991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https://zibelinesubmissions.com/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(Ongoing Still)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Created a website from scratch for users that would be to upload their thesis into our journals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A form login system that requires user to login to upload files</a:t>
            </a:r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F068EC7B-70A6-FACA-51A0-2FAFD2F87119}"/>
              </a:ext>
            </a:extLst>
          </p:cNvPr>
          <p:cNvSpPr txBox="1">
            <a:spLocks/>
          </p:cNvSpPr>
          <p:nvPr/>
        </p:nvSpPr>
        <p:spPr>
          <a:xfrm>
            <a:off x="416935" y="4570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1600" dirty="0"/>
              <a:t>ZIBELINE SUBMISSIONS</a:t>
            </a:r>
          </a:p>
        </p:txBody>
      </p:sp>
      <p:sp>
        <p:nvSpPr>
          <p:cNvPr id="19" name="Google Shape;183;p31">
            <a:extLst>
              <a:ext uri="{FF2B5EF4-FFF2-40B4-BE49-F238E27FC236}">
                <a16:creationId xmlns:a16="http://schemas.microsoft.com/office/drawing/2014/main" id="{2224CD32-C195-B01E-6F61-5B94317CC8D4}"/>
              </a:ext>
            </a:extLst>
          </p:cNvPr>
          <p:cNvSpPr txBox="1"/>
          <p:nvPr/>
        </p:nvSpPr>
        <p:spPr>
          <a:xfrm>
            <a:off x="6712527" y="45408"/>
            <a:ext cx="2154382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CSS . HTML  . WORDPRESS .  ELEMENTOR </a:t>
            </a:r>
          </a:p>
        </p:txBody>
      </p:sp>
      <p:pic>
        <p:nvPicPr>
          <p:cNvPr id="16" name="Picture 15" descr="A logo of a fox&#10;&#10;Description automatically generated">
            <a:extLst>
              <a:ext uri="{FF2B5EF4-FFF2-40B4-BE49-F238E27FC236}">
                <a16:creationId xmlns:a16="http://schemas.microsoft.com/office/drawing/2014/main" id="{9555EC9E-6873-F67F-3A58-07119778A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734" y="429117"/>
            <a:ext cx="772392" cy="574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BB03F-A14E-3956-0227-42899797C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488" y="2468881"/>
            <a:ext cx="4617030" cy="2281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0D0DE6-931F-CCFB-5C47-A89C91C82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670" y="3254960"/>
            <a:ext cx="4036007" cy="17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0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internship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93962" y="1371577"/>
            <a:ext cx="238991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https://my.mpl.mobilelegends.com</a:t>
            </a:r>
            <a:endParaRPr sz="1050" b="1" u="sng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DA1CAA-AEFB-C7F0-35A6-DAE486A0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25" y="1102327"/>
            <a:ext cx="4150093" cy="20597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Was tasked to insert and design team schedules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Used google sheets online to link with the website about the players statistics and schedule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Home page touch-ups and ideas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3D77DA-BAE3-D960-0ABF-31728BEDE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2901875"/>
            <a:ext cx="4163290" cy="2059756"/>
          </a:xfrm>
          <a:prstGeom prst="rect">
            <a:avLst/>
          </a:prstGeom>
        </p:spPr>
      </p:pic>
      <p:sp>
        <p:nvSpPr>
          <p:cNvPr id="17" name="Google Shape;181;p31">
            <a:extLst>
              <a:ext uri="{FF2B5EF4-FFF2-40B4-BE49-F238E27FC236}">
                <a16:creationId xmlns:a16="http://schemas.microsoft.com/office/drawing/2014/main" id="{2287E8FE-B40F-879D-A365-EB62097798DE}"/>
              </a:ext>
            </a:extLst>
          </p:cNvPr>
          <p:cNvSpPr txBox="1">
            <a:spLocks/>
          </p:cNvSpPr>
          <p:nvPr/>
        </p:nvSpPr>
        <p:spPr>
          <a:xfrm>
            <a:off x="311725" y="441905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2400" dirty="0"/>
              <a:t>MPL MALAYSIA</a:t>
            </a:r>
          </a:p>
        </p:txBody>
      </p:sp>
      <p:sp>
        <p:nvSpPr>
          <p:cNvPr id="18" name="Google Shape;183;p31">
            <a:extLst>
              <a:ext uri="{FF2B5EF4-FFF2-40B4-BE49-F238E27FC236}">
                <a16:creationId xmlns:a16="http://schemas.microsoft.com/office/drawing/2014/main" id="{062A588A-A3A4-15E9-21C8-788DDF4E4C78}"/>
              </a:ext>
            </a:extLst>
          </p:cNvPr>
          <p:cNvSpPr txBox="1"/>
          <p:nvPr/>
        </p:nvSpPr>
        <p:spPr>
          <a:xfrm>
            <a:off x="5895109" y="45408"/>
            <a:ext cx="2971800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GOOGLE EXCEL . ELEMENTOR . CSS . HTML  . WORDPRESS</a:t>
            </a:r>
          </a:p>
        </p:txBody>
      </p:sp>
      <p:pic>
        <p:nvPicPr>
          <p:cNvPr id="20" name="Picture 19" descr="A black and orange text&#10;&#10;Description automatically generated">
            <a:extLst>
              <a:ext uri="{FF2B5EF4-FFF2-40B4-BE49-F238E27FC236}">
                <a16:creationId xmlns:a16="http://schemas.microsoft.com/office/drawing/2014/main" id="{B4F06C85-A65B-44C8-2F1F-D7E42E1B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835" y="429491"/>
            <a:ext cx="1437911" cy="5899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internship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93961" y="1223581"/>
            <a:ext cx="238991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https://mmcgamudamrt.com.my/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(Down Currently)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Responsible on updating progress pictures sent from client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Designed and made the progress picture page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Update announcements and mobile view of the site</a:t>
            </a:r>
          </a:p>
        </p:txBody>
      </p:sp>
      <p:pic>
        <p:nvPicPr>
          <p:cNvPr id="9" name="Picture 8" descr="A close-up of a sign&#10;&#10;Description automatically generated">
            <a:extLst>
              <a:ext uri="{FF2B5EF4-FFF2-40B4-BE49-F238E27FC236}">
                <a16:creationId xmlns:a16="http://schemas.microsoft.com/office/drawing/2014/main" id="{2B5C8107-4719-4935-AE89-D397EB58C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08" y="196466"/>
            <a:ext cx="2732631" cy="4854016"/>
          </a:xfrm>
          <a:prstGeom prst="rect">
            <a:avLst/>
          </a:prstGeom>
        </p:spPr>
      </p:pic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5D88BCC1-F5E3-4202-724D-E49BD72F3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943" y="3260998"/>
            <a:ext cx="4196109" cy="1616278"/>
          </a:xfrm>
          <a:prstGeom prst="rect">
            <a:avLst/>
          </a:prstGeom>
        </p:spPr>
      </p:pic>
      <p:pic>
        <p:nvPicPr>
          <p:cNvPr id="15" name="Picture 14" descr="A screenshot of a website&#10;&#10;Description automatically generated">
            <a:extLst>
              <a:ext uri="{FF2B5EF4-FFF2-40B4-BE49-F238E27FC236}">
                <a16:creationId xmlns:a16="http://schemas.microsoft.com/office/drawing/2014/main" id="{D9610C69-863C-77AD-917F-BF19DF3BF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666" y="1215919"/>
            <a:ext cx="3814386" cy="2090849"/>
          </a:xfrm>
          <a:prstGeom prst="rect">
            <a:avLst/>
          </a:prstGeom>
        </p:spPr>
      </p:pic>
      <p:sp>
        <p:nvSpPr>
          <p:cNvPr id="17" name="Google Shape;181;p31">
            <a:extLst>
              <a:ext uri="{FF2B5EF4-FFF2-40B4-BE49-F238E27FC236}">
                <a16:creationId xmlns:a16="http://schemas.microsoft.com/office/drawing/2014/main" id="{9DAF5DC1-A679-92E3-0D1D-44B3AC41FB0F}"/>
              </a:ext>
            </a:extLst>
          </p:cNvPr>
          <p:cNvSpPr txBox="1">
            <a:spLocks/>
          </p:cNvSpPr>
          <p:nvPr/>
        </p:nvSpPr>
        <p:spPr>
          <a:xfrm>
            <a:off x="173790" y="439117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2400" dirty="0"/>
              <a:t>MMC GAMUDA</a:t>
            </a:r>
          </a:p>
        </p:txBody>
      </p:sp>
      <p:sp>
        <p:nvSpPr>
          <p:cNvPr id="18" name="Google Shape;183;p31">
            <a:extLst>
              <a:ext uri="{FF2B5EF4-FFF2-40B4-BE49-F238E27FC236}">
                <a16:creationId xmlns:a16="http://schemas.microsoft.com/office/drawing/2014/main" id="{5BF8A1B8-CB88-840E-9A4A-6A839604FB4E}"/>
              </a:ext>
            </a:extLst>
          </p:cNvPr>
          <p:cNvSpPr txBox="1"/>
          <p:nvPr/>
        </p:nvSpPr>
        <p:spPr>
          <a:xfrm>
            <a:off x="6728111" y="45408"/>
            <a:ext cx="2138798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ELEMENTOR . CSS . HTML  . WORDPRESS</a:t>
            </a:r>
          </a:p>
        </p:txBody>
      </p:sp>
      <p:pic>
        <p:nvPicPr>
          <p:cNvPr id="19" name="Picture 18" descr="A black and orange text&#10;&#10;Description automatically generated">
            <a:extLst>
              <a:ext uri="{FF2B5EF4-FFF2-40B4-BE49-F238E27FC236}">
                <a16:creationId xmlns:a16="http://schemas.microsoft.com/office/drawing/2014/main" id="{1135575C-8445-A5F6-F835-B505E894E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835" y="429491"/>
            <a:ext cx="1437911" cy="5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70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internship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00443" y="1352647"/>
            <a:ext cx="238991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https://mmtf.my/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Redesigned the mobile view of the website to fit viewers preference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Resized using photoshop most of the pictures on the website to fit viewers preferences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Updated the info on the website according to the client needs</a:t>
            </a:r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F068EC7B-70A6-FACA-51A0-2FAFD2F87119}"/>
              </a:ext>
            </a:extLst>
          </p:cNvPr>
          <p:cNvSpPr txBox="1">
            <a:spLocks/>
          </p:cNvSpPr>
          <p:nvPr/>
        </p:nvSpPr>
        <p:spPr>
          <a:xfrm>
            <a:off x="93510" y="445069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2400" dirty="0"/>
              <a:t>THE NORTH FACE</a:t>
            </a:r>
          </a:p>
        </p:txBody>
      </p:sp>
      <p:pic>
        <p:nvPicPr>
          <p:cNvPr id="8" name="Picture 7" descr="A trail through a forest&#10;&#10;Description automatically generated">
            <a:extLst>
              <a:ext uri="{FF2B5EF4-FFF2-40B4-BE49-F238E27FC236}">
                <a16:creationId xmlns:a16="http://schemas.microsoft.com/office/drawing/2014/main" id="{225E6FCE-0E04-E176-3F39-903C4EF65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567" y="1175360"/>
            <a:ext cx="5077691" cy="1687862"/>
          </a:xfrm>
          <a:prstGeom prst="rect">
            <a:avLst/>
          </a:prstGeom>
        </p:spPr>
      </p:pic>
      <p:pic>
        <p:nvPicPr>
          <p:cNvPr id="13" name="Picture 12" descr="A person running on a trail&#10;&#10;Description automatically generated">
            <a:extLst>
              <a:ext uri="{FF2B5EF4-FFF2-40B4-BE49-F238E27FC236}">
                <a16:creationId xmlns:a16="http://schemas.microsoft.com/office/drawing/2014/main" id="{94D3C92C-B552-088A-668C-C55325893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698" y="2820471"/>
            <a:ext cx="3827065" cy="2096532"/>
          </a:xfrm>
          <a:prstGeom prst="rect">
            <a:avLst/>
          </a:prstGeom>
        </p:spPr>
      </p:pic>
      <p:pic>
        <p:nvPicPr>
          <p:cNvPr id="19" name="Picture 18" descr="A person running on a hill&#10;&#10;Description automatically generated">
            <a:extLst>
              <a:ext uri="{FF2B5EF4-FFF2-40B4-BE49-F238E27FC236}">
                <a16:creationId xmlns:a16="http://schemas.microsoft.com/office/drawing/2014/main" id="{DB111311-A4E8-F4E2-3F25-BB5C37773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11" y="1550348"/>
            <a:ext cx="1555520" cy="3366655"/>
          </a:xfrm>
          <a:prstGeom prst="rect">
            <a:avLst/>
          </a:prstGeom>
        </p:spPr>
      </p:pic>
      <p:sp>
        <p:nvSpPr>
          <p:cNvPr id="20" name="Google Shape;183;p31">
            <a:extLst>
              <a:ext uri="{FF2B5EF4-FFF2-40B4-BE49-F238E27FC236}">
                <a16:creationId xmlns:a16="http://schemas.microsoft.com/office/drawing/2014/main" id="{FF5C7E62-6B0F-D56E-21D9-7648C35E59A6}"/>
              </a:ext>
            </a:extLst>
          </p:cNvPr>
          <p:cNvSpPr txBox="1"/>
          <p:nvPr/>
        </p:nvSpPr>
        <p:spPr>
          <a:xfrm>
            <a:off x="6728111" y="45408"/>
            <a:ext cx="2138798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ELEMENTOR . CSS . HTML  . WORDPRESS</a:t>
            </a:r>
          </a:p>
        </p:txBody>
      </p:sp>
      <p:pic>
        <p:nvPicPr>
          <p:cNvPr id="21" name="Picture 20" descr="A black and orange text&#10;&#10;Description automatically generated">
            <a:extLst>
              <a:ext uri="{FF2B5EF4-FFF2-40B4-BE49-F238E27FC236}">
                <a16:creationId xmlns:a16="http://schemas.microsoft.com/office/drawing/2014/main" id="{3EEBFF09-6201-F68D-DEEA-689CBD79C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835" y="429491"/>
            <a:ext cx="1437911" cy="5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5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internship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00443" y="1352647"/>
            <a:ext cx="238991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https://www.els.edu/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Fix a bug of code for price of courses that would effect price calculation 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Created ELS </a:t>
            </a:r>
            <a:r>
              <a:rPr lang="en-MY" sz="900" dirty="0" err="1">
                <a:latin typeface="DM Sans" pitchFamily="2" charset="0"/>
              </a:rPr>
              <a:t>Ciep</a:t>
            </a:r>
            <a:r>
              <a:rPr lang="en-MY" sz="900" dirty="0">
                <a:latin typeface="DM Sans" pitchFamily="2" charset="0"/>
              </a:rPr>
              <a:t> scholarships page 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Few alignments made for website pages</a:t>
            </a:r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F068EC7B-70A6-FACA-51A0-2FAFD2F87119}"/>
              </a:ext>
            </a:extLst>
          </p:cNvPr>
          <p:cNvSpPr txBox="1">
            <a:spLocks/>
          </p:cNvSpPr>
          <p:nvPr/>
        </p:nvSpPr>
        <p:spPr>
          <a:xfrm>
            <a:off x="100443" y="44998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2000" dirty="0"/>
              <a:t>ELS LANGUAGE CENTRE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FB265C86-690D-32D8-0E97-A90A3FB1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456" y="1177663"/>
            <a:ext cx="4634345" cy="181511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98AAC0F-C100-94DE-A4B8-E7B536C77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871" y="3159648"/>
            <a:ext cx="5095010" cy="1825712"/>
          </a:xfrm>
          <a:prstGeom prst="rect">
            <a:avLst/>
          </a:prstGeom>
        </p:spPr>
      </p:pic>
      <p:pic>
        <p:nvPicPr>
          <p:cNvPr id="17" name="Picture 16" descr="A screenshot of a website&#10;&#10;Description automatically generated">
            <a:extLst>
              <a:ext uri="{FF2B5EF4-FFF2-40B4-BE49-F238E27FC236}">
                <a16:creationId xmlns:a16="http://schemas.microsoft.com/office/drawing/2014/main" id="{18BEB0A5-915D-770B-AFA3-7E53A3100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408" y="1681509"/>
            <a:ext cx="3706091" cy="1883930"/>
          </a:xfrm>
          <a:prstGeom prst="rect">
            <a:avLst/>
          </a:prstGeom>
        </p:spPr>
      </p:pic>
      <p:sp>
        <p:nvSpPr>
          <p:cNvPr id="18" name="Google Shape;183;p31">
            <a:extLst>
              <a:ext uri="{FF2B5EF4-FFF2-40B4-BE49-F238E27FC236}">
                <a16:creationId xmlns:a16="http://schemas.microsoft.com/office/drawing/2014/main" id="{95A14164-C252-0977-BAC0-7C32F3A4494E}"/>
              </a:ext>
            </a:extLst>
          </p:cNvPr>
          <p:cNvSpPr txBox="1"/>
          <p:nvPr/>
        </p:nvSpPr>
        <p:spPr>
          <a:xfrm>
            <a:off x="6047509" y="45408"/>
            <a:ext cx="2819400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. ELEMENTOR . CSS . HTML  . WORDPRESS</a:t>
            </a:r>
          </a:p>
        </p:txBody>
      </p:sp>
      <p:pic>
        <p:nvPicPr>
          <p:cNvPr id="20" name="Picture 19" descr="A black and orange text&#10;&#10;Description automatically generated">
            <a:extLst>
              <a:ext uri="{FF2B5EF4-FFF2-40B4-BE49-F238E27FC236}">
                <a16:creationId xmlns:a16="http://schemas.microsoft.com/office/drawing/2014/main" id="{C76CEABF-94D4-4988-629B-9166B1B03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835" y="429491"/>
            <a:ext cx="1437911" cy="5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1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j</a:t>
            </a:r>
            <a:r>
              <a:rPr lang="en" dirty="0"/>
              <a:t>unior web developer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00443" y="1352647"/>
            <a:ext cx="238991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https://www.zibelinepub.com/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Hugely modernized the main page of the company website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Made it as colourful according to the logo colour’s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MY" sz="900" dirty="0">
              <a:latin typeface="DM Sans" pitchFamily="2" charset="0"/>
            </a:endParaRPr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F068EC7B-70A6-FACA-51A0-2FAFD2F87119}"/>
              </a:ext>
            </a:extLst>
          </p:cNvPr>
          <p:cNvSpPr txBox="1">
            <a:spLocks/>
          </p:cNvSpPr>
          <p:nvPr/>
        </p:nvSpPr>
        <p:spPr>
          <a:xfrm>
            <a:off x="100443" y="45990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1600" dirty="0"/>
              <a:t>ZIBELINE INTERNATIONAL PUBLISHING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B25F6F-E1C1-D122-43A8-D07F3720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708" y="1286184"/>
            <a:ext cx="5811983" cy="22490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EC76E5-551C-A3C8-2E79-D53D78B79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36" y="2158061"/>
            <a:ext cx="3151253" cy="238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845B8-074A-224A-EC52-921F78457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616" y="3130485"/>
            <a:ext cx="4556302" cy="1752055"/>
          </a:xfrm>
          <a:prstGeom prst="rect">
            <a:avLst/>
          </a:prstGeom>
        </p:spPr>
      </p:pic>
      <p:sp>
        <p:nvSpPr>
          <p:cNvPr id="19" name="Google Shape;183;p31">
            <a:extLst>
              <a:ext uri="{FF2B5EF4-FFF2-40B4-BE49-F238E27FC236}">
                <a16:creationId xmlns:a16="http://schemas.microsoft.com/office/drawing/2014/main" id="{EFFDF915-F490-12D8-DA9D-5A5B10F78B32}"/>
              </a:ext>
            </a:extLst>
          </p:cNvPr>
          <p:cNvSpPr txBox="1"/>
          <p:nvPr/>
        </p:nvSpPr>
        <p:spPr>
          <a:xfrm>
            <a:off x="6054436" y="45408"/>
            <a:ext cx="2812473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. ELEMENTOR . CSS . HTML  . WORDPRESS</a:t>
            </a:r>
          </a:p>
        </p:txBody>
      </p:sp>
      <p:pic>
        <p:nvPicPr>
          <p:cNvPr id="21" name="Picture 20" descr="A logo of a fox&#10;&#10;Description automatically generated">
            <a:extLst>
              <a:ext uri="{FF2B5EF4-FFF2-40B4-BE49-F238E27FC236}">
                <a16:creationId xmlns:a16="http://schemas.microsoft.com/office/drawing/2014/main" id="{6E049E3D-95B8-DE3C-3281-F9E7DA637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734" y="429117"/>
            <a:ext cx="772392" cy="5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j</a:t>
            </a:r>
            <a:r>
              <a:rPr lang="en" dirty="0"/>
              <a:t>unior web developer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00443" y="1352647"/>
            <a:ext cx="251972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https://www.zibelinepub.com/journals/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Handled all the </a:t>
            </a:r>
            <a:r>
              <a:rPr lang="en-MY" sz="900" dirty="0" err="1">
                <a:latin typeface="DM Sans" pitchFamily="2" charset="0"/>
              </a:rPr>
              <a:t>wordpress</a:t>
            </a:r>
            <a:r>
              <a:rPr lang="en-MY" sz="900" dirty="0">
                <a:latin typeface="DM Sans" pitchFamily="2" charset="0"/>
              </a:rPr>
              <a:t> site on the company’s website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Made sure every website was online and working as per usual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Each journals is their own website (</a:t>
            </a:r>
            <a:r>
              <a:rPr lang="en-MY" sz="900" dirty="0" err="1">
                <a:latin typeface="DM Sans" pitchFamily="2" charset="0"/>
              </a:rPr>
              <a:t>Wordpress</a:t>
            </a:r>
            <a:r>
              <a:rPr lang="en-MY" sz="900" dirty="0">
                <a:latin typeface="DM Sans" pitchFamily="2" charset="0"/>
              </a:rPr>
              <a:t>)</a:t>
            </a:r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F068EC7B-70A6-FACA-51A0-2FAFD2F87119}"/>
              </a:ext>
            </a:extLst>
          </p:cNvPr>
          <p:cNvSpPr txBox="1">
            <a:spLocks/>
          </p:cNvSpPr>
          <p:nvPr/>
        </p:nvSpPr>
        <p:spPr>
          <a:xfrm>
            <a:off x="100443" y="46540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1600" dirty="0"/>
              <a:t>ZIBELINE INTERNATIONAL PUBLISHING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2B9EF-4331-81A2-A0B6-9206640F1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169" y="1200152"/>
            <a:ext cx="5560941" cy="2748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65149-DC55-5435-C56F-6638CC710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962" y="2466495"/>
            <a:ext cx="5922819" cy="2187511"/>
          </a:xfrm>
          <a:prstGeom prst="rect">
            <a:avLst/>
          </a:prstGeom>
        </p:spPr>
      </p:pic>
      <p:sp>
        <p:nvSpPr>
          <p:cNvPr id="9" name="Google Shape;183;p31">
            <a:extLst>
              <a:ext uri="{FF2B5EF4-FFF2-40B4-BE49-F238E27FC236}">
                <a16:creationId xmlns:a16="http://schemas.microsoft.com/office/drawing/2014/main" id="{EA3C1490-75E5-47BA-ACCA-BFDC159C559C}"/>
              </a:ext>
            </a:extLst>
          </p:cNvPr>
          <p:cNvSpPr txBox="1"/>
          <p:nvPr/>
        </p:nvSpPr>
        <p:spPr>
          <a:xfrm>
            <a:off x="6728111" y="45408"/>
            <a:ext cx="2138798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ELEMENTOR . CSS . HTML  . WORDPRESS</a:t>
            </a:r>
          </a:p>
        </p:txBody>
      </p:sp>
      <p:pic>
        <p:nvPicPr>
          <p:cNvPr id="13" name="Picture 12" descr="A logo of a fox&#10;&#10;Description automatically generated">
            <a:extLst>
              <a:ext uri="{FF2B5EF4-FFF2-40B4-BE49-F238E27FC236}">
                <a16:creationId xmlns:a16="http://schemas.microsoft.com/office/drawing/2014/main" id="{390EA24E-C6FD-84B1-72D4-92307BE5A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734" y="429117"/>
            <a:ext cx="772392" cy="5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E676BB-B978-8441-6E33-646987A1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18" y="1094786"/>
            <a:ext cx="4876625" cy="2422913"/>
          </a:xfrm>
          <a:prstGeom prst="rect">
            <a:avLst/>
          </a:prstGeom>
        </p:spPr>
      </p:pic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j</a:t>
            </a:r>
            <a:r>
              <a:rPr lang="en" dirty="0"/>
              <a:t>unior web developer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00443" y="1352647"/>
            <a:ext cx="238991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https://aedc.com.my/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Also made the cover for the journal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One of the example journal website that was made by me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Made a journal website design as requested by employer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MY" sz="900" dirty="0">
              <a:latin typeface="DM Sans" pitchFamily="2" charset="0"/>
            </a:endParaRPr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F068EC7B-70A6-FACA-51A0-2FAFD2F87119}"/>
              </a:ext>
            </a:extLst>
          </p:cNvPr>
          <p:cNvSpPr txBox="1">
            <a:spLocks/>
          </p:cNvSpPr>
          <p:nvPr/>
        </p:nvSpPr>
        <p:spPr>
          <a:xfrm>
            <a:off x="72734" y="46402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1600" dirty="0"/>
              <a:t>AGRICULTURE EXTENSION IN DEVELOPING COUNTRIES (AEDC)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08B059-2BC5-5B19-27CE-36167B60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402" y="2837257"/>
            <a:ext cx="3658038" cy="18030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58DE77-E677-CD19-3947-8F9F719C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775" y="2837257"/>
            <a:ext cx="3634737" cy="1803013"/>
          </a:xfrm>
          <a:prstGeom prst="rect">
            <a:avLst/>
          </a:prstGeom>
        </p:spPr>
      </p:pic>
      <p:sp>
        <p:nvSpPr>
          <p:cNvPr id="19" name="Google Shape;183;p31">
            <a:extLst>
              <a:ext uri="{FF2B5EF4-FFF2-40B4-BE49-F238E27FC236}">
                <a16:creationId xmlns:a16="http://schemas.microsoft.com/office/drawing/2014/main" id="{2224CD32-C195-B01E-6F61-5B94317CC8D4}"/>
              </a:ext>
            </a:extLst>
          </p:cNvPr>
          <p:cNvSpPr txBox="1"/>
          <p:nvPr/>
        </p:nvSpPr>
        <p:spPr>
          <a:xfrm>
            <a:off x="6061364" y="45408"/>
            <a:ext cx="2805545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PHOTOSHOP . ELEMENTOR . CSS . HTML  . WORDPRESS</a:t>
            </a:r>
          </a:p>
        </p:txBody>
      </p:sp>
      <p:pic>
        <p:nvPicPr>
          <p:cNvPr id="20" name="Picture 19" descr="A logo of a fox&#10;&#10;Description automatically generated">
            <a:extLst>
              <a:ext uri="{FF2B5EF4-FFF2-40B4-BE49-F238E27FC236}">
                <a16:creationId xmlns:a16="http://schemas.microsoft.com/office/drawing/2014/main" id="{813BC63D-1658-2B50-0F17-3E28A1838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734" y="429117"/>
            <a:ext cx="772392" cy="5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5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078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j</a:t>
            </a:r>
            <a:r>
              <a:rPr lang="en" dirty="0"/>
              <a:t>unior web developer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B2B510-C29F-5DF0-78E1-4112969B967A}"/>
              </a:ext>
            </a:extLst>
          </p:cNvPr>
          <p:cNvCxnSpPr/>
          <p:nvPr/>
        </p:nvCxnSpPr>
        <p:spPr>
          <a:xfrm>
            <a:off x="838199" y="1010797"/>
            <a:ext cx="1163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9442C02-5B14-EEB5-1F74-2BD7ABB8739D}"/>
              </a:ext>
            </a:extLst>
          </p:cNvPr>
          <p:cNvCxnSpPr/>
          <p:nvPr/>
        </p:nvCxnSpPr>
        <p:spPr>
          <a:xfrm>
            <a:off x="1246908" y="1724890"/>
            <a:ext cx="983673" cy="68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8BA653DC-32CB-FAC5-A507-3049B2569A4B}"/>
              </a:ext>
            </a:extLst>
          </p:cNvPr>
          <p:cNvSpPr txBox="1"/>
          <p:nvPr/>
        </p:nvSpPr>
        <p:spPr>
          <a:xfrm>
            <a:off x="100443" y="1352647"/>
            <a:ext cx="238991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https://dtenunklasik.com.my/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D06DB-EC5E-54CC-1759-9A03914FD4EC}"/>
              </a:ext>
            </a:extLst>
          </p:cNvPr>
          <p:cNvSpPr txBox="1"/>
          <p:nvPr/>
        </p:nvSpPr>
        <p:spPr>
          <a:xfrm>
            <a:off x="193961" y="2623474"/>
            <a:ext cx="229639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Made graphics for the website using Adobe Photoshop/ Adobe Illustrator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Used WOO Commerce for the website e-commerce system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MY" sz="900" dirty="0">
                <a:latin typeface="DM Sans" pitchFamily="2" charset="0"/>
              </a:rPr>
              <a:t>Made adjustments to the product interface so that the description of the product is readable and easier for the customer</a:t>
            </a:r>
          </a:p>
        </p:txBody>
      </p:sp>
      <p:sp>
        <p:nvSpPr>
          <p:cNvPr id="5" name="Google Shape;181;p31">
            <a:extLst>
              <a:ext uri="{FF2B5EF4-FFF2-40B4-BE49-F238E27FC236}">
                <a16:creationId xmlns:a16="http://schemas.microsoft.com/office/drawing/2014/main" id="{F068EC7B-70A6-FACA-51A0-2FAFD2F87119}"/>
              </a:ext>
            </a:extLst>
          </p:cNvPr>
          <p:cNvSpPr txBox="1">
            <a:spLocks/>
          </p:cNvSpPr>
          <p:nvPr/>
        </p:nvSpPr>
        <p:spPr>
          <a:xfrm>
            <a:off x="416935" y="4570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MY" sz="1600" dirty="0"/>
              <a:t>D’TENUN KLASIK</a:t>
            </a:r>
          </a:p>
        </p:txBody>
      </p:sp>
      <p:sp>
        <p:nvSpPr>
          <p:cNvPr id="19" name="Google Shape;183;p31">
            <a:extLst>
              <a:ext uri="{FF2B5EF4-FFF2-40B4-BE49-F238E27FC236}">
                <a16:creationId xmlns:a16="http://schemas.microsoft.com/office/drawing/2014/main" id="{2224CD32-C195-B01E-6F61-5B94317CC8D4}"/>
              </a:ext>
            </a:extLst>
          </p:cNvPr>
          <p:cNvSpPr txBox="1"/>
          <p:nvPr/>
        </p:nvSpPr>
        <p:spPr>
          <a:xfrm>
            <a:off x="5770418" y="45408"/>
            <a:ext cx="3096491" cy="3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WOOCOMMERCE . PHOTOSHOP . CSS . HTML  . WORDPRESS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4F378-79D3-C1FA-BA24-BA96BDFE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09" y="1019777"/>
            <a:ext cx="4759077" cy="2358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39410-DB14-5FE0-1C4D-DF9C511D7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430" y="2719897"/>
            <a:ext cx="4242952" cy="2094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FFD127-51AD-4DFE-D575-E0FB78CE6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013" y="2956190"/>
            <a:ext cx="1032908" cy="1939636"/>
          </a:xfrm>
          <a:prstGeom prst="rect">
            <a:avLst/>
          </a:prstGeom>
        </p:spPr>
      </p:pic>
      <p:pic>
        <p:nvPicPr>
          <p:cNvPr id="16" name="Picture 15" descr="A logo of a fox&#10;&#10;Description automatically generated">
            <a:extLst>
              <a:ext uri="{FF2B5EF4-FFF2-40B4-BE49-F238E27FC236}">
                <a16:creationId xmlns:a16="http://schemas.microsoft.com/office/drawing/2014/main" id="{9555EC9E-6873-F67F-3A58-07119778A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734" y="429117"/>
            <a:ext cx="772392" cy="5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07016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and Professional Portfolio by Slidesgo">
  <a:themeElements>
    <a:clrScheme name="Simple Light">
      <a:dk1>
        <a:srgbClr val="333333"/>
      </a:dk1>
      <a:lt1>
        <a:srgbClr val="F7F4F1"/>
      </a:lt1>
      <a:dk2>
        <a:srgbClr val="444444"/>
      </a:dk2>
      <a:lt2>
        <a:srgbClr val="555555"/>
      </a:lt2>
      <a:accent1>
        <a:srgbClr val="66666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519</Words>
  <Application>Microsoft Office PowerPoint</Application>
  <PresentationFormat>On-screen Show (16:9)</PresentationFormat>
  <Paragraphs>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DM Sans Medium</vt:lpstr>
      <vt:lpstr>Nunito Light</vt:lpstr>
      <vt:lpstr>DM Sans</vt:lpstr>
      <vt:lpstr>Playfair Display Medium</vt:lpstr>
      <vt:lpstr>Arial</vt:lpstr>
      <vt:lpstr>Formal and Professional Portfolio by Slidesgo</vt:lpstr>
      <vt:lpstr>MUHAMMAD AQIL ZIKRY BIN MOHD NIZAM</vt:lpstr>
      <vt:lpstr>internship</vt:lpstr>
      <vt:lpstr>internship</vt:lpstr>
      <vt:lpstr>internship</vt:lpstr>
      <vt:lpstr>internship</vt:lpstr>
      <vt:lpstr>junior web developer</vt:lpstr>
      <vt:lpstr>junior web developer</vt:lpstr>
      <vt:lpstr>junior web developer</vt:lpstr>
      <vt:lpstr>junior web developer</vt:lpstr>
      <vt:lpstr>junior web developer</vt:lpstr>
      <vt:lpstr>junior web developer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Tenunklasik</cp:lastModifiedBy>
  <cp:revision>4</cp:revision>
  <dcterms:modified xsi:type="dcterms:W3CDTF">2024-06-06T16:03:19Z</dcterms:modified>
</cp:coreProperties>
</file>